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5733"/>
    <a:srgbClr val="F1C40F"/>
    <a:srgbClr val="361F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655" autoAdjust="0"/>
  </p:normalViewPr>
  <p:slideViewPr>
    <p:cSldViewPr snapToGrid="0">
      <p:cViewPr varScale="1">
        <p:scale>
          <a:sx n="121" d="100"/>
          <a:sy n="121" d="100"/>
        </p:scale>
        <p:origin x="16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5T07:49:57.21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946 1 24575,'-4'0'0,"0"1"0,0-1 0,0 1 0,0 0 0,0 0 0,0 1 0,0-1 0,0 1 0,0 0 0,-5 3 0,-37 29 0,4-2 0,18-19 0,15-8 0,0 0 0,0 0 0,0 1 0,1 0 0,-1 0 0,-12 14 0,-5 9 0,17-20 0,1 0 0,0 1 0,1 0 0,0 0 0,-6 12 0,-8 19 0,9-20 0,2 1 0,-10 27 0,8-15 0,8-26 0,1-1 0,0 1 0,1 0 0,0 1 0,0-1 0,-1 9 0,2-3 0,-1 0 0,0 0 0,-1 0 0,-1 0 0,0 0 0,-8 17 0,-3-1 0,-28 43 0,31-52 0,9-15 0,-1 0 0,1-1 0,-1 1 0,0-1 0,0 1 0,-1-1 0,1 0 0,-1-1 0,-11 9 0,13-11 0,0 0 0,0 1 0,0 0 0,1 0 0,-1 0 0,1 0 0,-1 0 0,1 1 0,-3 6 0,3-6 0,0-1 0,0 1 0,-1 0 0,1-1 0,-1 1 0,0-1 0,1 0 0,-8 5 0,3-3 0,0 0 0,0 1 0,0 0 0,1 0 0,0 0 0,0 1 0,-7 10 0,7-9 0,-1 0 0,-15 13 0,16-15 0,-1 0 0,1 1 0,0-1 0,1 1 0,-5 8 0,6-9 0,-1 0 0,1-1 0,-1 1 0,0-1 0,-12 9 0,11-9 0,0 0 0,0 0 0,0 1 0,-8 12 0,8-10 0,-1 0 0,1-1 0,-12 10 0,-7 9 0,11-7-31,10-14-160,0 0 1,1 0-1,-2-1 1,1 1-1,-1-1 1,-5 5-1,2-5-6635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5T07:50:28.320"/>
    </inkml:context>
    <inkml:brush xml:id="br0">
      <inkml:brushProperty name="width" value="0.15875" units="cm"/>
      <inkml:brushProperty name="height" value="0.15875" units="cm"/>
    </inkml:brush>
  </inkml:definitions>
  <inkml:trace contextRef="#ctx0" brushRef="#br0">946 1 24575,'-4'0'0,"0"1"0,0-1 0,0 1 0,0 0 0,0 0 0,0 1 0,0-1 0,0 1 0,0 0 0,-5 3 0,-37 29 0,4-2 0,18-19 0,15-8 0,0 0 0,0 0 0,0 1 0,1 0 0,-1 0 0,-12 14 0,-5 9 0,17-20 0,1 0 0,0 1 0,1 0 0,0 0 0,-6 12 0,-8 19 0,9-20 0,2 1 0,-10 27 0,8-15 0,8-26 0,1-1 0,0 1 0,1 0 0,0 1 0,0-1 0,-1 9 0,2-3 0,-1 0 0,0 0 0,-1 0 0,-1 0 0,0 0 0,-8 17 0,-3-1 0,-28 43 0,31-52 0,9-15 0,-1 0 0,1-1 0,-1 1 0,0-1 0,0 1 0,-1-1 0,1 0 0,-1-1 0,-11 9 0,13-11 0,0 0 0,0 1 0,0 0 0,1 0 0,-1 0 0,1 0 0,-1 0 0,1 1 0,-3 6 0,3-6 0,0-1 0,0 1 0,-1 0 0,1-1 0,-1 1 0,0-1 0,1 0 0,-8 5 0,3-3 0,0 0 0,0 1 0,0 0 0,1 0 0,0 0 0,0 1 0,-7 10 0,7-9 0,-1 0 0,-15 13 0,16-15 0,-1 0 0,1 1 0,0-1 0,1 1 0,-5 8 0,6-9 0,-1 0 0,1-1 0,-1 1 0,0-1 0,-12 9 0,11-9 0,0 0 0,0 0 0,0 1 0,-8 12 0,8-10 0,-1 0 0,1-1 0,-12 10 0,-7 9 0,11-7-31,10-14-160,0 0 1,1 0-1,-2-1 1,1 1-1,-1-1 1,-5 5-1,2-5-6635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12371-5B4A-0469-8E5E-500040FC1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425401-E268-A08E-A555-2AA599D7E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59F792-1491-1276-6A4C-98B634414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900741-C75E-41B9-B64E-E32D59002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27A60B-BF8F-82BA-9493-C8220CBDC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35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D97260-8C97-17B6-A848-9210CE4B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5B6D490-BA8D-5F26-D3DA-0C1E3468A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2D843A-9E21-DF09-1920-F884ACA49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F94398-770C-4CDA-01CB-641388A60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3D443A-186A-2908-83DC-309AA9D9E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42940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73B625B-B12A-407E-E94B-211A2B2CE4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C15A34A-CE3A-F356-0225-0A19BD37E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C76282-121B-BFB2-367B-84C470DB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55FB9F-06B2-0850-8A73-AD6442060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209AEA-2C18-0A55-D85E-E875D90D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82795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FC993A-BF06-49C7-D73E-35C751B1B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3F1B1C-CE63-7F7D-F0B4-037AFF2AD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0A8C90-731B-E24A-E361-88E901C4D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7581C5-2084-FAA1-C4CC-7D39390AD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75C1A5-283E-2AB1-B85C-6F1A11969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269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86BEFA-128E-C63C-6E54-DE3C32B3F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B4B124-223F-AEA8-47BC-403365903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DC6B77-974C-1B94-86E1-10F9E9152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485982-E215-0F00-E548-2E3987810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A7C157-F713-E357-8DB9-A0F0BA34F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2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406DD3-408D-F3DD-B4CD-DD1BFC25C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FADD85-C953-3FE6-0A8F-1E851D25B8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94A1CF-B43C-561A-0087-AF9E4C140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FDA178-EAF4-A7CB-2BE5-E2A00183E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3642DF-9190-40CF-BA37-6C4BEDBE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1BBB34B-4D8C-06AF-156B-811D72BC2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240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B7425F-2E08-5827-3EBB-A1B33D521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042331-796B-29B5-1072-47B1887CA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D0319D-9D60-392D-2049-C11B34938C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9265764-FA54-9FE4-7D81-4D3FAA9558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780C632-9865-86D2-F356-8981EDB92F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DEE484B-BA4F-2595-5D33-A287C5898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70D1364-17B4-3DC0-9D71-329871079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2500A86-A6EA-9A65-4E54-5AF51447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9741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9F041B-8810-8912-712A-E54E88594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554D55B-FC71-1DEF-A23E-6F09E6B2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03BCBC-59A3-F756-AD14-37E97B578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1DD396-A221-F19B-DF3C-B638DFD47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32881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181FED-01D1-D0B2-0378-0364C1E5D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2A5826A-B2BB-0EB0-D553-C735CAB26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7C6DF3-9E25-ADBA-82CE-FF52C515A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083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AB0A6A-D669-8D4B-2162-52A5BE85D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08452F-68B2-3575-EAAE-C24286C19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C2A2BAB-DB67-F74C-95F7-4E6EC4F14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59E8DC-72AC-5918-E367-5EE4F3612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EB93D9-4256-CC1C-C313-A4864872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9066AC-FF79-9B3E-9571-4C2CD7F59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148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BE5CCA-AB37-897A-AC29-B67D15462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9419200-11AE-F13F-DA61-7BFBE5715B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E3E9D35-54E2-CDFC-00B3-131F76EAB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054A22-95BE-59A4-739E-0CF0B477D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3B98903-4876-3E9E-84AF-A9ECFCF28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221E57-30FB-FD9D-5D4C-665182E7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54919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6518278-4A93-9A02-0AEE-99E2CE97E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87CCD4-7CA6-D265-BF88-741E77B71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623229-762C-218B-503F-8DED739804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2F1768-EB36-C715-10B3-959FD9911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C7FE0A-5CF5-0D0F-78DC-1C02DCDE5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82071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customXml" Target="../ink/ink2.xml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Rectangle 1038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2" descr="200.000+ Holz Hintergrund Bilder und Fotos · Kostenlos Downloaden · Pexels  Stock-Fotos">
            <a:extLst>
              <a:ext uri="{FF2B5EF4-FFF2-40B4-BE49-F238E27FC236}">
                <a16:creationId xmlns:a16="http://schemas.microsoft.com/office/drawing/2014/main" id="{8FF860D8-46BD-DFBA-528C-215C0AF037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23" r="-1" b="11104"/>
          <a:stretch/>
        </p:blipFill>
        <p:spPr bwMode="auto">
          <a:xfrm>
            <a:off x="-1219" y="-8"/>
            <a:ext cx="1219169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7" name="Oval 1040">
            <a:extLst>
              <a:ext uri="{FF2B5EF4-FFF2-40B4-BE49-F238E27FC236}">
                <a16:creationId xmlns:a16="http://schemas.microsoft.com/office/drawing/2014/main" id="{D9DFE8A5-DCEC-4A43-B613-D62AC8C57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355" y="172704"/>
            <a:ext cx="2754585" cy="275458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9" name="Oval 1042">
            <a:extLst>
              <a:ext uri="{FF2B5EF4-FFF2-40B4-BE49-F238E27FC236}">
                <a16:creationId xmlns:a16="http://schemas.microsoft.com/office/drawing/2014/main" id="{45E0BF71-78CD-4FD9-BB54-48CD14158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355" y="172704"/>
            <a:ext cx="2754585" cy="2754585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Oval 1044">
            <a:extLst>
              <a:ext uri="{FF2B5EF4-FFF2-40B4-BE49-F238E27FC236}">
                <a16:creationId xmlns:a16="http://schemas.microsoft.com/office/drawing/2014/main" id="{26B7664A-BE61-4A65-B937-A31E08B8B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9001" y="97414"/>
            <a:ext cx="2754585" cy="275458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Wodka - Kostenlose essen und restaurant-Icons">
            <a:extLst>
              <a:ext uri="{FF2B5EF4-FFF2-40B4-BE49-F238E27FC236}">
                <a16:creationId xmlns:a16="http://schemas.microsoft.com/office/drawing/2014/main" id="{764C91FD-7FF6-16CC-65F6-EB2F004C1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6" r="-9" b="-9"/>
          <a:stretch/>
        </p:blipFill>
        <p:spPr bwMode="auto">
          <a:xfrm>
            <a:off x="4760955" y="629562"/>
            <a:ext cx="1897377" cy="175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2" name="Freeform: Shape 1046">
            <a:extLst>
              <a:ext uri="{FF2B5EF4-FFF2-40B4-BE49-F238E27FC236}">
                <a16:creationId xmlns:a16="http://schemas.microsoft.com/office/drawing/2014/main" id="{B5376B64-7D0F-4553-BC39-AD8889787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94898" y="2169581"/>
            <a:ext cx="2504136" cy="2529364"/>
          </a:xfrm>
          <a:custGeom>
            <a:avLst/>
            <a:gdLst>
              <a:gd name="connsiteX0" fmla="*/ 1289342 w 2504136"/>
              <a:gd name="connsiteY0" fmla="*/ 0 h 2529364"/>
              <a:gd name="connsiteX1" fmla="*/ 2477361 w 2504136"/>
              <a:gd name="connsiteY1" fmla="*/ 772411 h 2529364"/>
              <a:gd name="connsiteX2" fmla="*/ 2504136 w 2504136"/>
              <a:gd name="connsiteY2" fmla="*/ 844166 h 2529364"/>
              <a:gd name="connsiteX3" fmla="*/ 2504136 w 2504136"/>
              <a:gd name="connsiteY3" fmla="*/ 1685198 h 2529364"/>
              <a:gd name="connsiteX4" fmla="*/ 2477361 w 2504136"/>
              <a:gd name="connsiteY4" fmla="*/ 1756954 h 2529364"/>
              <a:gd name="connsiteX5" fmla="*/ 1289342 w 2504136"/>
              <a:gd name="connsiteY5" fmla="*/ 2529364 h 2529364"/>
              <a:gd name="connsiteX6" fmla="*/ 0 w 2504136"/>
              <a:gd name="connsiteY6" fmla="*/ 1264682 h 2529364"/>
              <a:gd name="connsiteX7" fmla="*/ 1289342 w 2504136"/>
              <a:gd name="connsiteY7" fmla="*/ 0 h 2529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4136" h="2529364">
                <a:moveTo>
                  <a:pt x="1289342" y="0"/>
                </a:moveTo>
                <a:cubicBezTo>
                  <a:pt x="1823405" y="0"/>
                  <a:pt x="2281628" y="318497"/>
                  <a:pt x="2477361" y="772411"/>
                </a:cubicBezTo>
                <a:lnTo>
                  <a:pt x="2504136" y="844166"/>
                </a:lnTo>
                <a:lnTo>
                  <a:pt x="2504136" y="1685198"/>
                </a:lnTo>
                <a:lnTo>
                  <a:pt x="2477361" y="1756954"/>
                </a:lnTo>
                <a:cubicBezTo>
                  <a:pt x="2281628" y="2210867"/>
                  <a:pt x="1823405" y="2529364"/>
                  <a:pt x="1289342" y="2529364"/>
                </a:cubicBezTo>
                <a:cubicBezTo>
                  <a:pt x="577258" y="2529364"/>
                  <a:pt x="0" y="1963147"/>
                  <a:pt x="0" y="1264682"/>
                </a:cubicBezTo>
                <a:cubicBezTo>
                  <a:pt x="0" y="566217"/>
                  <a:pt x="577258" y="0"/>
                  <a:pt x="1289342" y="0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73" name="Freeform: Shape 1048">
            <a:extLst>
              <a:ext uri="{FF2B5EF4-FFF2-40B4-BE49-F238E27FC236}">
                <a16:creationId xmlns:a16="http://schemas.microsoft.com/office/drawing/2014/main" id="{264CC68E-3C7E-41A2-9943-3BF895614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94898" y="2169581"/>
            <a:ext cx="2504136" cy="2529364"/>
          </a:xfrm>
          <a:custGeom>
            <a:avLst/>
            <a:gdLst>
              <a:gd name="connsiteX0" fmla="*/ 1289342 w 2504136"/>
              <a:gd name="connsiteY0" fmla="*/ 0 h 2529364"/>
              <a:gd name="connsiteX1" fmla="*/ 2477361 w 2504136"/>
              <a:gd name="connsiteY1" fmla="*/ 772411 h 2529364"/>
              <a:gd name="connsiteX2" fmla="*/ 2504136 w 2504136"/>
              <a:gd name="connsiteY2" fmla="*/ 844166 h 2529364"/>
              <a:gd name="connsiteX3" fmla="*/ 2504136 w 2504136"/>
              <a:gd name="connsiteY3" fmla="*/ 1685198 h 2529364"/>
              <a:gd name="connsiteX4" fmla="*/ 2477361 w 2504136"/>
              <a:gd name="connsiteY4" fmla="*/ 1756954 h 2529364"/>
              <a:gd name="connsiteX5" fmla="*/ 1289342 w 2504136"/>
              <a:gd name="connsiteY5" fmla="*/ 2529364 h 2529364"/>
              <a:gd name="connsiteX6" fmla="*/ 0 w 2504136"/>
              <a:gd name="connsiteY6" fmla="*/ 1264682 h 2529364"/>
              <a:gd name="connsiteX7" fmla="*/ 1289342 w 2504136"/>
              <a:gd name="connsiteY7" fmla="*/ 0 h 2529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4136" h="2529364">
                <a:moveTo>
                  <a:pt x="1289342" y="0"/>
                </a:moveTo>
                <a:cubicBezTo>
                  <a:pt x="1823405" y="0"/>
                  <a:pt x="2281628" y="318497"/>
                  <a:pt x="2477361" y="772411"/>
                </a:cubicBezTo>
                <a:lnTo>
                  <a:pt x="2504136" y="844166"/>
                </a:lnTo>
                <a:lnTo>
                  <a:pt x="2504136" y="1685198"/>
                </a:lnTo>
                <a:lnTo>
                  <a:pt x="2477361" y="1756954"/>
                </a:lnTo>
                <a:cubicBezTo>
                  <a:pt x="2281628" y="2210867"/>
                  <a:pt x="1823405" y="2529364"/>
                  <a:pt x="1289342" y="2529364"/>
                </a:cubicBezTo>
                <a:cubicBezTo>
                  <a:pt x="577258" y="2529364"/>
                  <a:pt x="0" y="1963147"/>
                  <a:pt x="0" y="1264682"/>
                </a:cubicBezTo>
                <a:cubicBezTo>
                  <a:pt x="0" y="566217"/>
                  <a:pt x="577258" y="0"/>
                  <a:pt x="1289342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74" name="Oval 1050">
            <a:extLst>
              <a:ext uri="{FF2B5EF4-FFF2-40B4-BE49-F238E27FC236}">
                <a16:creationId xmlns:a16="http://schemas.microsoft.com/office/drawing/2014/main" id="{DA8F4EF6-63F4-4276-92EC-A84D38D15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1905" y="2095246"/>
            <a:ext cx="2578683" cy="2529364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5" name="Freeform: Shape 1052">
            <a:extLst>
              <a:ext uri="{FF2B5EF4-FFF2-40B4-BE49-F238E27FC236}">
                <a16:creationId xmlns:a16="http://schemas.microsoft.com/office/drawing/2014/main" id="{A270DD9C-2075-4DC8-A1F6-37941B500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99127" y="-20472"/>
            <a:ext cx="2578684" cy="2431322"/>
          </a:xfrm>
          <a:custGeom>
            <a:avLst/>
            <a:gdLst>
              <a:gd name="connsiteX0" fmla="*/ 691905 w 2578684"/>
              <a:gd name="connsiteY0" fmla="*/ 0 h 2431322"/>
              <a:gd name="connsiteX1" fmla="*/ 1886779 w 2578684"/>
              <a:gd name="connsiteY1" fmla="*/ 0 h 2431322"/>
              <a:gd name="connsiteX2" fmla="*/ 1903919 w 2578684"/>
              <a:gd name="connsiteY2" fmla="*/ 8257 h 2431322"/>
              <a:gd name="connsiteX3" fmla="*/ 2578684 w 2578684"/>
              <a:gd name="connsiteY3" fmla="*/ 1141981 h 2431322"/>
              <a:gd name="connsiteX4" fmla="*/ 1289342 w 2578684"/>
              <a:gd name="connsiteY4" fmla="*/ 2431322 h 2431322"/>
              <a:gd name="connsiteX5" fmla="*/ 0 w 2578684"/>
              <a:gd name="connsiteY5" fmla="*/ 1141981 h 2431322"/>
              <a:gd name="connsiteX6" fmla="*/ 674765 w 2578684"/>
              <a:gd name="connsiteY6" fmla="*/ 8257 h 2431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78684" h="2431322">
                <a:moveTo>
                  <a:pt x="691905" y="0"/>
                </a:moveTo>
                <a:lnTo>
                  <a:pt x="1886779" y="0"/>
                </a:lnTo>
                <a:lnTo>
                  <a:pt x="1903919" y="8257"/>
                </a:lnTo>
                <a:cubicBezTo>
                  <a:pt x="2305839" y="226593"/>
                  <a:pt x="2578684" y="652424"/>
                  <a:pt x="2578684" y="1141981"/>
                </a:cubicBezTo>
                <a:cubicBezTo>
                  <a:pt x="2578684" y="1854064"/>
                  <a:pt x="2001426" y="2431322"/>
                  <a:pt x="1289342" y="2431322"/>
                </a:cubicBezTo>
                <a:cubicBezTo>
                  <a:pt x="577258" y="2431322"/>
                  <a:pt x="0" y="1854064"/>
                  <a:pt x="0" y="1141981"/>
                </a:cubicBezTo>
                <a:cubicBezTo>
                  <a:pt x="0" y="652424"/>
                  <a:pt x="272845" y="226593"/>
                  <a:pt x="674765" y="8257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76" name="Freeform: Shape 1054">
            <a:extLst>
              <a:ext uri="{FF2B5EF4-FFF2-40B4-BE49-F238E27FC236}">
                <a16:creationId xmlns:a16="http://schemas.microsoft.com/office/drawing/2014/main" id="{DB2E62A3-A22B-4216-BFFB-D0E6D410E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99127" y="-20472"/>
            <a:ext cx="2578684" cy="2431322"/>
          </a:xfrm>
          <a:custGeom>
            <a:avLst/>
            <a:gdLst>
              <a:gd name="connsiteX0" fmla="*/ 691905 w 2578684"/>
              <a:gd name="connsiteY0" fmla="*/ 0 h 2431322"/>
              <a:gd name="connsiteX1" fmla="*/ 1886779 w 2578684"/>
              <a:gd name="connsiteY1" fmla="*/ 0 h 2431322"/>
              <a:gd name="connsiteX2" fmla="*/ 1903919 w 2578684"/>
              <a:gd name="connsiteY2" fmla="*/ 8257 h 2431322"/>
              <a:gd name="connsiteX3" fmla="*/ 2578684 w 2578684"/>
              <a:gd name="connsiteY3" fmla="*/ 1141981 h 2431322"/>
              <a:gd name="connsiteX4" fmla="*/ 1289342 w 2578684"/>
              <a:gd name="connsiteY4" fmla="*/ 2431322 h 2431322"/>
              <a:gd name="connsiteX5" fmla="*/ 0 w 2578684"/>
              <a:gd name="connsiteY5" fmla="*/ 1141981 h 2431322"/>
              <a:gd name="connsiteX6" fmla="*/ 674765 w 2578684"/>
              <a:gd name="connsiteY6" fmla="*/ 8257 h 2431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78684" h="2431322">
                <a:moveTo>
                  <a:pt x="691905" y="0"/>
                </a:moveTo>
                <a:lnTo>
                  <a:pt x="1886779" y="0"/>
                </a:lnTo>
                <a:lnTo>
                  <a:pt x="1903919" y="8257"/>
                </a:lnTo>
                <a:cubicBezTo>
                  <a:pt x="2305839" y="226593"/>
                  <a:pt x="2578684" y="652424"/>
                  <a:pt x="2578684" y="1141981"/>
                </a:cubicBezTo>
                <a:cubicBezTo>
                  <a:pt x="2578684" y="1854064"/>
                  <a:pt x="2001426" y="2431322"/>
                  <a:pt x="1289342" y="2431322"/>
                </a:cubicBezTo>
                <a:cubicBezTo>
                  <a:pt x="577258" y="2431322"/>
                  <a:pt x="0" y="1854064"/>
                  <a:pt x="0" y="1141981"/>
                </a:cubicBezTo>
                <a:cubicBezTo>
                  <a:pt x="0" y="652424"/>
                  <a:pt x="272845" y="226593"/>
                  <a:pt x="674765" y="8257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77" name="Freeform: Shape 1056">
            <a:extLst>
              <a:ext uri="{FF2B5EF4-FFF2-40B4-BE49-F238E27FC236}">
                <a16:creationId xmlns:a16="http://schemas.microsoft.com/office/drawing/2014/main" id="{384A8E03-BC91-4AA0-B5D3-915FDA212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15162" y="-20471"/>
            <a:ext cx="2578684" cy="2355537"/>
          </a:xfrm>
          <a:custGeom>
            <a:avLst/>
            <a:gdLst>
              <a:gd name="connsiteX0" fmla="*/ 564520 w 2578684"/>
              <a:gd name="connsiteY0" fmla="*/ 0 h 2355537"/>
              <a:gd name="connsiteX1" fmla="*/ 2014165 w 2578684"/>
              <a:gd name="connsiteY1" fmla="*/ 0 h 2355537"/>
              <a:gd name="connsiteX2" fmla="*/ 2109483 w 2578684"/>
              <a:gd name="connsiteY2" fmla="*/ 71278 h 2355537"/>
              <a:gd name="connsiteX3" fmla="*/ 2578684 w 2578684"/>
              <a:gd name="connsiteY3" fmla="*/ 1066196 h 2355537"/>
              <a:gd name="connsiteX4" fmla="*/ 1289342 w 2578684"/>
              <a:gd name="connsiteY4" fmla="*/ 2355537 h 2355537"/>
              <a:gd name="connsiteX5" fmla="*/ 0 w 2578684"/>
              <a:gd name="connsiteY5" fmla="*/ 1066196 h 2355537"/>
              <a:gd name="connsiteX6" fmla="*/ 469201 w 2578684"/>
              <a:gd name="connsiteY6" fmla="*/ 71278 h 2355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78684" h="2355537">
                <a:moveTo>
                  <a:pt x="564520" y="0"/>
                </a:moveTo>
                <a:lnTo>
                  <a:pt x="2014165" y="0"/>
                </a:lnTo>
                <a:lnTo>
                  <a:pt x="2109483" y="71278"/>
                </a:lnTo>
                <a:cubicBezTo>
                  <a:pt x="2396036" y="307762"/>
                  <a:pt x="2578684" y="665649"/>
                  <a:pt x="2578684" y="1066196"/>
                </a:cubicBezTo>
                <a:cubicBezTo>
                  <a:pt x="2578684" y="1778279"/>
                  <a:pt x="2001426" y="2355537"/>
                  <a:pt x="1289342" y="2355537"/>
                </a:cubicBezTo>
                <a:cubicBezTo>
                  <a:pt x="577258" y="2355537"/>
                  <a:pt x="0" y="1778279"/>
                  <a:pt x="0" y="1066196"/>
                </a:cubicBezTo>
                <a:cubicBezTo>
                  <a:pt x="0" y="665649"/>
                  <a:pt x="182648" y="307762"/>
                  <a:pt x="469201" y="71278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Grafik 8" descr="Ein Bild, das Text, Drink, Screenshot enthält.&#10;&#10;Automatisch generierte Beschreibung">
            <a:extLst>
              <a:ext uri="{FF2B5EF4-FFF2-40B4-BE49-F238E27FC236}">
                <a16:creationId xmlns:a16="http://schemas.microsoft.com/office/drawing/2014/main" id="{21E6BF53-34B2-163B-DA72-EB1D585F3D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2452"/>
          <a:stretch/>
        </p:blipFill>
        <p:spPr>
          <a:xfrm>
            <a:off x="273236" y="315159"/>
            <a:ext cx="3626998" cy="6081440"/>
          </a:xfrm>
          <a:prstGeom prst="rect">
            <a:avLst/>
          </a:prstGeom>
        </p:spPr>
      </p:pic>
      <p:grpSp>
        <p:nvGrpSpPr>
          <p:cNvPr id="1059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15147" y="2653385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0" name="Picture 2" descr="200.000+ Holz Hintergrund Bilder und Fotos · Kostenlos Downloaden · Pexels  Stock-Fotos">
            <a:extLst>
              <a:ext uri="{FF2B5EF4-FFF2-40B4-BE49-F238E27FC236}">
                <a16:creationId xmlns:a16="http://schemas.microsoft.com/office/drawing/2014/main" id="{06E66427-38B8-68BC-D9A0-86E8449F66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10" t="35995" r="25576" b="55869"/>
          <a:stretch/>
        </p:blipFill>
        <p:spPr bwMode="auto">
          <a:xfrm>
            <a:off x="7091978" y="2539733"/>
            <a:ext cx="1988960" cy="662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66" name="Freeform: Shape 1065">
            <a:extLst>
              <a:ext uri="{FF2B5EF4-FFF2-40B4-BE49-F238E27FC236}">
                <a16:creationId xmlns:a16="http://schemas.microsoft.com/office/drawing/2014/main" id="{007FAD6A-A22B-446D-939E-64E109872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4642" y="3599464"/>
            <a:ext cx="3854368" cy="3271789"/>
          </a:xfrm>
          <a:custGeom>
            <a:avLst/>
            <a:gdLst>
              <a:gd name="connsiteX0" fmla="*/ 1927184 w 3854368"/>
              <a:gd name="connsiteY0" fmla="*/ 0 h 3271789"/>
              <a:gd name="connsiteX1" fmla="*/ 3854368 w 3854368"/>
              <a:gd name="connsiteY1" fmla="*/ 1927184 h 3271789"/>
              <a:gd name="connsiteX2" fmla="*/ 3414293 w 3854368"/>
              <a:gd name="connsiteY2" fmla="*/ 3153052 h 3271789"/>
              <a:gd name="connsiteX3" fmla="*/ 3306377 w 3854368"/>
              <a:gd name="connsiteY3" fmla="*/ 3271789 h 3271789"/>
              <a:gd name="connsiteX4" fmla="*/ 547991 w 3854368"/>
              <a:gd name="connsiteY4" fmla="*/ 3271789 h 3271789"/>
              <a:gd name="connsiteX5" fmla="*/ 440076 w 3854368"/>
              <a:gd name="connsiteY5" fmla="*/ 3153052 h 3271789"/>
              <a:gd name="connsiteX6" fmla="*/ 0 w 3854368"/>
              <a:gd name="connsiteY6" fmla="*/ 1927184 h 3271789"/>
              <a:gd name="connsiteX7" fmla="*/ 1927184 w 3854368"/>
              <a:gd name="connsiteY7" fmla="*/ 0 h 327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54368" h="3271789">
                <a:moveTo>
                  <a:pt x="1927184" y="0"/>
                </a:moveTo>
                <a:cubicBezTo>
                  <a:pt x="2991538" y="0"/>
                  <a:pt x="3854368" y="862830"/>
                  <a:pt x="3854368" y="1927184"/>
                </a:cubicBezTo>
                <a:cubicBezTo>
                  <a:pt x="3854368" y="2392839"/>
                  <a:pt x="3689217" y="2819921"/>
                  <a:pt x="3414293" y="3153052"/>
                </a:cubicBezTo>
                <a:lnTo>
                  <a:pt x="3306377" y="3271789"/>
                </a:lnTo>
                <a:lnTo>
                  <a:pt x="547991" y="3271789"/>
                </a:lnTo>
                <a:lnTo>
                  <a:pt x="440076" y="3153052"/>
                </a:lnTo>
                <a:cubicBezTo>
                  <a:pt x="165151" y="2819921"/>
                  <a:pt x="0" y="2392839"/>
                  <a:pt x="0" y="1927184"/>
                </a:cubicBezTo>
                <a:cubicBezTo>
                  <a:pt x="0" y="862830"/>
                  <a:pt x="862830" y="0"/>
                  <a:pt x="1927184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8" name="Freeform: Shape 1067">
            <a:extLst>
              <a:ext uri="{FF2B5EF4-FFF2-40B4-BE49-F238E27FC236}">
                <a16:creationId xmlns:a16="http://schemas.microsoft.com/office/drawing/2014/main" id="{9A4BC4F8-D2ED-4E14-9676-1B9B12E03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4642" y="3599464"/>
            <a:ext cx="3854368" cy="3271789"/>
          </a:xfrm>
          <a:custGeom>
            <a:avLst/>
            <a:gdLst>
              <a:gd name="connsiteX0" fmla="*/ 1927184 w 3854368"/>
              <a:gd name="connsiteY0" fmla="*/ 0 h 3271789"/>
              <a:gd name="connsiteX1" fmla="*/ 3854368 w 3854368"/>
              <a:gd name="connsiteY1" fmla="*/ 1927184 h 3271789"/>
              <a:gd name="connsiteX2" fmla="*/ 3414293 w 3854368"/>
              <a:gd name="connsiteY2" fmla="*/ 3153052 h 3271789"/>
              <a:gd name="connsiteX3" fmla="*/ 3306377 w 3854368"/>
              <a:gd name="connsiteY3" fmla="*/ 3271789 h 3271789"/>
              <a:gd name="connsiteX4" fmla="*/ 547991 w 3854368"/>
              <a:gd name="connsiteY4" fmla="*/ 3271789 h 3271789"/>
              <a:gd name="connsiteX5" fmla="*/ 440076 w 3854368"/>
              <a:gd name="connsiteY5" fmla="*/ 3153052 h 3271789"/>
              <a:gd name="connsiteX6" fmla="*/ 0 w 3854368"/>
              <a:gd name="connsiteY6" fmla="*/ 1927184 h 3271789"/>
              <a:gd name="connsiteX7" fmla="*/ 1927184 w 3854368"/>
              <a:gd name="connsiteY7" fmla="*/ 0 h 3271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54368" h="3271789">
                <a:moveTo>
                  <a:pt x="1927184" y="0"/>
                </a:moveTo>
                <a:cubicBezTo>
                  <a:pt x="2991538" y="0"/>
                  <a:pt x="3854368" y="862830"/>
                  <a:pt x="3854368" y="1927184"/>
                </a:cubicBezTo>
                <a:cubicBezTo>
                  <a:pt x="3854368" y="2392839"/>
                  <a:pt x="3689217" y="2819921"/>
                  <a:pt x="3414293" y="3153052"/>
                </a:cubicBezTo>
                <a:lnTo>
                  <a:pt x="3306377" y="3271789"/>
                </a:lnTo>
                <a:lnTo>
                  <a:pt x="547991" y="3271789"/>
                </a:lnTo>
                <a:lnTo>
                  <a:pt x="440076" y="3153052"/>
                </a:lnTo>
                <a:cubicBezTo>
                  <a:pt x="165151" y="2819921"/>
                  <a:pt x="0" y="2392839"/>
                  <a:pt x="0" y="1927184"/>
                </a:cubicBezTo>
                <a:cubicBezTo>
                  <a:pt x="0" y="862830"/>
                  <a:pt x="862830" y="0"/>
                  <a:pt x="1927184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70" name="Freeform: Shape 1069">
            <a:extLst>
              <a:ext uri="{FF2B5EF4-FFF2-40B4-BE49-F238E27FC236}">
                <a16:creationId xmlns:a16="http://schemas.microsoft.com/office/drawing/2014/main" id="{C125B5C3-09E0-448D-8B09-42E4EB8C53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79866" y="3467474"/>
            <a:ext cx="3854368" cy="3403779"/>
          </a:xfrm>
          <a:custGeom>
            <a:avLst/>
            <a:gdLst>
              <a:gd name="connsiteX0" fmla="*/ 1927184 w 3854368"/>
              <a:gd name="connsiteY0" fmla="*/ 0 h 3403779"/>
              <a:gd name="connsiteX1" fmla="*/ 3854368 w 3854368"/>
              <a:gd name="connsiteY1" fmla="*/ 1927184 h 3403779"/>
              <a:gd name="connsiteX2" fmla="*/ 3289909 w 3854368"/>
              <a:gd name="connsiteY2" fmla="*/ 3289909 h 3403779"/>
              <a:gd name="connsiteX3" fmla="*/ 3164620 w 3854368"/>
              <a:gd name="connsiteY3" fmla="*/ 3403779 h 3403779"/>
              <a:gd name="connsiteX4" fmla="*/ 689748 w 3854368"/>
              <a:gd name="connsiteY4" fmla="*/ 3403779 h 3403779"/>
              <a:gd name="connsiteX5" fmla="*/ 564460 w 3854368"/>
              <a:gd name="connsiteY5" fmla="*/ 3289909 h 3403779"/>
              <a:gd name="connsiteX6" fmla="*/ 0 w 3854368"/>
              <a:gd name="connsiteY6" fmla="*/ 1927184 h 3403779"/>
              <a:gd name="connsiteX7" fmla="*/ 1927184 w 3854368"/>
              <a:gd name="connsiteY7" fmla="*/ 0 h 3403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854368" h="3403779">
                <a:moveTo>
                  <a:pt x="1927184" y="0"/>
                </a:moveTo>
                <a:cubicBezTo>
                  <a:pt x="2991538" y="0"/>
                  <a:pt x="3854368" y="862830"/>
                  <a:pt x="3854368" y="1927184"/>
                </a:cubicBezTo>
                <a:cubicBezTo>
                  <a:pt x="3854368" y="2459361"/>
                  <a:pt x="3638661" y="2941157"/>
                  <a:pt x="3289909" y="3289909"/>
                </a:cubicBezTo>
                <a:lnTo>
                  <a:pt x="3164620" y="3403779"/>
                </a:lnTo>
                <a:lnTo>
                  <a:pt x="689748" y="3403779"/>
                </a:lnTo>
                <a:lnTo>
                  <a:pt x="564460" y="3289909"/>
                </a:lnTo>
                <a:cubicBezTo>
                  <a:pt x="215708" y="2941157"/>
                  <a:pt x="0" y="2459361"/>
                  <a:pt x="0" y="1927184"/>
                </a:cubicBezTo>
                <a:cubicBezTo>
                  <a:pt x="0" y="862830"/>
                  <a:pt x="862830" y="0"/>
                  <a:pt x="1927184" y="0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12" descr="Ein Bild, das Person, Kleidung, Menschliches Gesicht, Drink enthält.&#10;&#10;Automatisch generierte Beschreibung">
            <a:extLst>
              <a:ext uri="{FF2B5EF4-FFF2-40B4-BE49-F238E27FC236}">
                <a16:creationId xmlns:a16="http://schemas.microsoft.com/office/drawing/2014/main" id="{BC20D024-1102-FCF6-FB27-C2147589C3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41" r="869"/>
          <a:stretch/>
        </p:blipFill>
        <p:spPr bwMode="auto">
          <a:xfrm>
            <a:off x="9994915" y="2742182"/>
            <a:ext cx="1710200" cy="122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🐔 Huhn Emoji">
            <a:extLst>
              <a:ext uri="{FF2B5EF4-FFF2-40B4-BE49-F238E27FC236}">
                <a16:creationId xmlns:a16="http://schemas.microsoft.com/office/drawing/2014/main" id="{773C88D4-AE83-F7BF-5A81-3030A9E3A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85" r="3" b="3"/>
          <a:stretch/>
        </p:blipFill>
        <p:spPr bwMode="auto">
          <a:xfrm>
            <a:off x="10697490" y="2851999"/>
            <a:ext cx="249476" cy="23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rafik 11" descr="Ein Bild, das Muster, Grafiken, Pixel, Design enthält.&#10;&#10;Automatisch generierte Beschreibung">
            <a:extLst>
              <a:ext uri="{FF2B5EF4-FFF2-40B4-BE49-F238E27FC236}">
                <a16:creationId xmlns:a16="http://schemas.microsoft.com/office/drawing/2014/main" id="{5A4943A0-9ADF-C7AC-86A2-0DD439A643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978" y="4455532"/>
            <a:ext cx="1800000" cy="1800000"/>
          </a:xfrm>
          <a:prstGeom prst="rect">
            <a:avLst/>
          </a:prstGeom>
        </p:spPr>
      </p:pic>
      <p:pic>
        <p:nvPicPr>
          <p:cNvPr id="13" name="Grafik 12" descr="Ein Bild, das Muster, Pixel, Design enthält.&#10;&#10;Automatisch generierte Beschreibung">
            <a:extLst>
              <a:ext uri="{FF2B5EF4-FFF2-40B4-BE49-F238E27FC236}">
                <a16:creationId xmlns:a16="http://schemas.microsoft.com/office/drawing/2014/main" id="{CEAEB632-49D1-4EBF-D089-7E3996CC5F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075" y="232048"/>
            <a:ext cx="1482857" cy="1482857"/>
          </a:xfrm>
          <a:prstGeom prst="rect">
            <a:avLst/>
          </a:prstGeom>
        </p:spPr>
      </p:pic>
      <p:sp>
        <p:nvSpPr>
          <p:cNvPr id="15" name="Titel 1">
            <a:extLst>
              <a:ext uri="{FF2B5EF4-FFF2-40B4-BE49-F238E27FC236}">
                <a16:creationId xmlns:a16="http://schemas.microsoft.com/office/drawing/2014/main" id="{003F82BE-4D89-680E-8D68-442FA2F1B8DF}"/>
              </a:ext>
            </a:extLst>
          </p:cNvPr>
          <p:cNvSpPr txBox="1">
            <a:spLocks/>
          </p:cNvSpPr>
          <p:nvPr/>
        </p:nvSpPr>
        <p:spPr>
          <a:xfrm>
            <a:off x="5787012" y="3505467"/>
            <a:ext cx="4394224" cy="9575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b="1" dirty="0">
                <a:solidFill>
                  <a:srgbClr val="815733"/>
                </a:solidFill>
              </a:rPr>
              <a:t>Video</a:t>
            </a: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FA847ED4-E121-B767-A8AE-F451FEE3B869}"/>
              </a:ext>
            </a:extLst>
          </p:cNvPr>
          <p:cNvSpPr txBox="1">
            <a:spLocks/>
          </p:cNvSpPr>
          <p:nvPr/>
        </p:nvSpPr>
        <p:spPr>
          <a:xfrm rot="20031919">
            <a:off x="4377476" y="1764471"/>
            <a:ext cx="3949747" cy="20141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800" b="1" dirty="0" err="1">
                <a:solidFill>
                  <a:srgbClr val="F1C40F"/>
                </a:solidFill>
              </a:rPr>
              <a:t>Schnappsidee</a:t>
            </a:r>
            <a:endParaRPr lang="de-CH" sz="4800" b="1" dirty="0">
              <a:solidFill>
                <a:srgbClr val="F1C40F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8" name="Freihand 17">
                <a:extLst>
                  <a:ext uri="{FF2B5EF4-FFF2-40B4-BE49-F238E27FC236}">
                    <a16:creationId xmlns:a16="http://schemas.microsoft.com/office/drawing/2014/main" id="{3B908453-D3B7-A7F8-6A36-5F1761387C74}"/>
                  </a:ext>
                </a:extLst>
              </p14:cNvPr>
              <p14:cNvContentPartPr/>
              <p14:nvPr/>
            </p14:nvContentPartPr>
            <p14:xfrm rot="20031919">
              <a:off x="7824095" y="3225492"/>
              <a:ext cx="340920" cy="432360"/>
            </p14:xfrm>
          </p:contentPart>
        </mc:Choice>
        <mc:Fallback>
          <p:pic>
            <p:nvPicPr>
              <p:cNvPr id="18" name="Freihand 17">
                <a:extLst>
                  <a:ext uri="{FF2B5EF4-FFF2-40B4-BE49-F238E27FC236}">
                    <a16:creationId xmlns:a16="http://schemas.microsoft.com/office/drawing/2014/main" id="{3B908453-D3B7-A7F8-6A36-5F1761387C7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 rot="20031919">
                <a:off x="7817975" y="3219372"/>
                <a:ext cx="353160" cy="44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9" name="Freihand 18">
                <a:extLst>
                  <a:ext uri="{FF2B5EF4-FFF2-40B4-BE49-F238E27FC236}">
                    <a16:creationId xmlns:a16="http://schemas.microsoft.com/office/drawing/2014/main" id="{1F404EA1-CBA9-1818-4A3E-2F9113F4F3F1}"/>
                  </a:ext>
                </a:extLst>
              </p14:cNvPr>
              <p14:cNvContentPartPr/>
              <p14:nvPr/>
            </p14:nvContentPartPr>
            <p14:xfrm rot="15310196">
              <a:off x="7982103" y="2384847"/>
              <a:ext cx="340920" cy="432360"/>
            </p14:xfrm>
          </p:contentPart>
        </mc:Choice>
        <mc:Fallback>
          <p:pic>
            <p:nvPicPr>
              <p:cNvPr id="19" name="Freihand 18">
                <a:extLst>
                  <a:ext uri="{FF2B5EF4-FFF2-40B4-BE49-F238E27FC236}">
                    <a16:creationId xmlns:a16="http://schemas.microsoft.com/office/drawing/2014/main" id="{1F404EA1-CBA9-1818-4A3E-2F9113F4F3F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 rot="15310196">
                <a:off x="7953663" y="2356407"/>
                <a:ext cx="397800" cy="489240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feld 20">
            <a:extLst>
              <a:ext uri="{FF2B5EF4-FFF2-40B4-BE49-F238E27FC236}">
                <a16:creationId xmlns:a16="http://schemas.microsoft.com/office/drawing/2014/main" id="{F86FEB17-81E2-A552-6031-F438DBE6C810}"/>
              </a:ext>
            </a:extLst>
          </p:cNvPr>
          <p:cNvSpPr txBox="1"/>
          <p:nvPr/>
        </p:nvSpPr>
        <p:spPr>
          <a:xfrm>
            <a:off x="8540051" y="1708215"/>
            <a:ext cx="728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>
                <a:solidFill>
                  <a:srgbClr val="815733"/>
                </a:solidFill>
              </a:rPr>
              <a:t>Try!</a:t>
            </a:r>
          </a:p>
        </p:txBody>
      </p:sp>
    </p:spTree>
    <p:extLst>
      <p:ext uri="{BB962C8B-B14F-4D97-AF65-F5344CB8AC3E}">
        <p14:creationId xmlns:p14="http://schemas.microsoft.com/office/powerpoint/2010/main" val="3996141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Breitbild</PresentationFormat>
  <Paragraphs>3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 Koch</dc:creator>
  <cp:lastModifiedBy>Jan Koch</cp:lastModifiedBy>
  <cp:revision>3</cp:revision>
  <dcterms:created xsi:type="dcterms:W3CDTF">2024-08-24T23:34:40Z</dcterms:created>
  <dcterms:modified xsi:type="dcterms:W3CDTF">2024-08-25T07:53:19Z</dcterms:modified>
</cp:coreProperties>
</file>

<file path=docProps/thumbnail.jpeg>
</file>